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9.xml" ContentType="application/vnd.openxmlformats-officedocument.presentationml.tags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1"/>
  </p:notesMasterIdLst>
  <p:sldIdLst>
    <p:sldId id="513" r:id="rId2"/>
    <p:sldId id="876" r:id="rId3"/>
    <p:sldId id="1096" r:id="rId4"/>
    <p:sldId id="759" r:id="rId5"/>
    <p:sldId id="1163" r:id="rId6"/>
    <p:sldId id="1164" r:id="rId7"/>
    <p:sldId id="1165" r:id="rId8"/>
    <p:sldId id="1166" r:id="rId9"/>
    <p:sldId id="1167" r:id="rId10"/>
    <p:sldId id="1168" r:id="rId11"/>
    <p:sldId id="1056" r:id="rId12"/>
    <p:sldId id="1283" r:id="rId13"/>
    <p:sldId id="1169" r:id="rId14"/>
    <p:sldId id="1172" r:id="rId15"/>
    <p:sldId id="1170" r:id="rId16"/>
    <p:sldId id="1171" r:id="rId17"/>
    <p:sldId id="1173" r:id="rId18"/>
    <p:sldId id="1161" r:id="rId19"/>
    <p:sldId id="1177" r:id="rId20"/>
    <p:sldId id="1274" r:id="rId21"/>
    <p:sldId id="1275" r:id="rId22"/>
    <p:sldId id="1178" r:id="rId23"/>
    <p:sldId id="1276" r:id="rId24"/>
    <p:sldId id="1179" r:id="rId25"/>
    <p:sldId id="1180" r:id="rId26"/>
    <p:sldId id="1181" r:id="rId27"/>
    <p:sldId id="1182" r:id="rId28"/>
    <p:sldId id="1183" r:id="rId29"/>
    <p:sldId id="1162" r:id="rId30"/>
    <p:sldId id="1176" r:id="rId31"/>
    <p:sldId id="1184" r:id="rId32"/>
    <p:sldId id="1277" r:id="rId33"/>
    <p:sldId id="1278" r:id="rId34"/>
    <p:sldId id="1279" r:id="rId35"/>
    <p:sldId id="1185" r:id="rId36"/>
    <p:sldId id="1280" r:id="rId37"/>
    <p:sldId id="1281" r:id="rId38"/>
    <p:sldId id="1282" r:id="rId39"/>
    <p:sldId id="291" r:id="rId40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603" autoAdjust="0"/>
    <p:restoredTop sz="86427" autoAdjust="0"/>
  </p:normalViewPr>
  <p:slideViewPr>
    <p:cSldViewPr snapToGrid="0" showGuides="1">
      <p:cViewPr varScale="1">
        <p:scale>
          <a:sx n="125" d="100"/>
          <a:sy n="125" d="100"/>
        </p:scale>
        <p:origin x="108" y="21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elho Pedro (ITI-PT)" userId="f866bf1e-0662-4b67-b3f2-98b8c82398ec" providerId="ADAL" clId="{E25D4E9B-A30C-45FC-857A-BED1E502D65E}"/>
    <pc:docChg chg="delSld">
      <pc:chgData name="Coelho Pedro (ITI-PT)" userId="f866bf1e-0662-4b67-b3f2-98b8c82398ec" providerId="ADAL" clId="{E25D4E9B-A30C-45FC-857A-BED1E502D65E}" dt="2021-11-21T12:31:07.231" v="1" actId="47"/>
      <pc:docMkLst>
        <pc:docMk/>
      </pc:docMkLst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3599581950" sldId="730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2145273728" sldId="763"/>
        </pc:sldMkLst>
      </pc:sldChg>
      <pc:sldChg chg="del">
        <pc:chgData name="Coelho Pedro (ITI-PT)" userId="f866bf1e-0662-4b67-b3f2-98b8c82398ec" providerId="ADAL" clId="{E25D4E9B-A30C-45FC-857A-BED1E502D65E}" dt="2021-11-21T12:31:07.231" v="1" actId="47"/>
        <pc:sldMkLst>
          <pc:docMk/>
          <pc:sldMk cId="3271745509" sldId="874"/>
        </pc:sldMkLst>
      </pc:sldChg>
      <pc:sldChg chg="del">
        <pc:chgData name="Coelho Pedro (ITI-PT)" userId="f866bf1e-0662-4b67-b3f2-98b8c82398ec" providerId="ADAL" clId="{E25D4E9B-A30C-45FC-857A-BED1E502D65E}" dt="2021-11-21T12:31:07.231" v="1" actId="47"/>
        <pc:sldMkLst>
          <pc:docMk/>
          <pc:sldMk cId="410599242" sldId="957"/>
        </pc:sldMkLst>
      </pc:sldChg>
      <pc:sldChg chg="del">
        <pc:chgData name="Coelho Pedro (ITI-PT)" userId="f866bf1e-0662-4b67-b3f2-98b8c82398ec" providerId="ADAL" clId="{E25D4E9B-A30C-45FC-857A-BED1E502D65E}" dt="2021-11-21T12:31:07.231" v="1" actId="47"/>
        <pc:sldMkLst>
          <pc:docMk/>
          <pc:sldMk cId="2548999575" sldId="958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2109317603" sldId="1052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1671064827" sldId="1054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1736058053" sldId="1071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2872558894" sldId="1103"/>
        </pc:sldMkLst>
      </pc:sldChg>
      <pc:sldChg chg="del">
        <pc:chgData name="Coelho Pedro (ITI-PT)" userId="f866bf1e-0662-4b67-b3f2-98b8c82398ec" providerId="ADAL" clId="{E25D4E9B-A30C-45FC-857A-BED1E502D65E}" dt="2021-11-21T12:31:07.231" v="1" actId="47"/>
        <pc:sldMkLst>
          <pc:docMk/>
          <pc:sldMk cId="2556431342" sldId="1155"/>
        </pc:sldMkLst>
      </pc:sldChg>
      <pc:sldChg chg="del">
        <pc:chgData name="Coelho Pedro (ITI-PT)" userId="f866bf1e-0662-4b67-b3f2-98b8c82398ec" providerId="ADAL" clId="{E25D4E9B-A30C-45FC-857A-BED1E502D65E}" dt="2021-11-21T12:31:07.231" v="1" actId="47"/>
        <pc:sldMkLst>
          <pc:docMk/>
          <pc:sldMk cId="1251525308" sldId="1186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2890053977" sldId="1187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122153960" sldId="1272"/>
        </pc:sldMkLst>
      </pc:sldChg>
      <pc:sldChg chg="del">
        <pc:chgData name="Coelho Pedro (ITI-PT)" userId="f866bf1e-0662-4b67-b3f2-98b8c82398ec" providerId="ADAL" clId="{E25D4E9B-A30C-45FC-857A-BED1E502D65E}" dt="2021-11-21T12:31:04.131" v="0" actId="47"/>
        <pc:sldMkLst>
          <pc:docMk/>
          <pc:sldMk cId="3237143830" sldId="1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pPr>
              <a:buFontTx/>
              <a:buNone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4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Instructor Materials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994220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support wireless networking and other technologies such as IP telephone 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grow without losing availability and reliability.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Some recommendations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 expandable, modular or clustered devices;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Hierarchical design that allows intervening without impacting other layers;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Creating an hierarchical and “waste free” IP design;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 Layer 3 to reduce unwanted traffic, such </a:t>
            </a:r>
            <a:r>
              <a:rPr lang="en-US" sz="1600">
                <a:solidFill>
                  <a:srgbClr val="000000"/>
                </a:solidFill>
              </a:rPr>
              <a:t>as broadcasts;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minimizing the possibility of a single point of failure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_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failure domains are terminated at the distribution layer.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usually deployed in pairs 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single device does not cause the network to go down.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_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_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access point 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_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Campus LAN Switches, 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Meraki cloud-managed access switches enable 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Cisco Nexus platform promotes infrastructure scalability, operational continuity, and transport flexibility in the data center.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Nexus virtual networking switch platforms provide secure multi-tenant services by adding virtualization intelligence technology to the data center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stackable switches 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Multilayer switches are typically deployed in the core and distribution layers 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broadcast containment 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interconnect geographically separated locations.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filtering unwanted traffic 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Branch routers,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edge routers,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Service provider routers,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Industrial routers,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_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wired and wireless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access, distribution, and core layers with each layer performing a well-defined role in the campus network. </a:t>
            </a:r>
          </a:p>
        </p:txBody>
      </p:sp>
      <p:sp>
        <p:nvSpPr>
          <p:cNvPr id="11" name="Content Placeholder 3_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provide network access to the user.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routing, quality of service, and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limits Layer 2 broadcast 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fault isolation and high-speed backbone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13316</TotalTime>
  <Words>3013</Words>
  <Application>Microsoft Office PowerPoint</Application>
  <PresentationFormat>On-screen Show (16:9)</PresentationFormat>
  <Paragraphs>362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Module 11: Network Design</vt:lpstr>
      <vt:lpstr>Module Objectives</vt:lpstr>
      <vt:lpstr>11.1 Hierarchical Networks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Coelho Pedro (ITI-PT)</cp:lastModifiedBy>
  <cp:revision>360</cp:revision>
  <dcterms:created xsi:type="dcterms:W3CDTF">2019-10-18T06:21:22Z</dcterms:created>
  <dcterms:modified xsi:type="dcterms:W3CDTF">2021-11-21T12:31:08Z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